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3" r:id="rId13"/>
    <p:sldId id="522" r:id="rId14"/>
    <p:sldId id="524" r:id="rId15"/>
    <p:sldId id="525" r:id="rId16"/>
    <p:sldId id="526" r:id="rId17"/>
    <p:sldId id="527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60" r:id="rId45"/>
    <p:sldId id="554" r:id="rId46"/>
    <p:sldId id="555" r:id="rId47"/>
    <p:sldId id="556" r:id="rId48"/>
    <p:sldId id="557" r:id="rId49"/>
    <p:sldId id="558" r:id="rId50"/>
    <p:sldId id="559" r:id="rId51"/>
    <p:sldId id="561" r:id="rId52"/>
    <p:sldId id="562" r:id="rId53"/>
    <p:sldId id="563" r:id="rId54"/>
    <p:sldId id="564" r:id="rId55"/>
    <p:sldId id="565" r:id="rId56"/>
    <p:sldId id="566" r:id="rId57"/>
    <p:sldId id="567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0" r:id="rId69"/>
    <p:sldId id="581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20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較小的誤差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=90∗0.6111+70∗0.4753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88.27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blipFill>
                  <a:blip r:embed="rId3"/>
                  <a:stretch>
                    <a:fillRect l="-1663" t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8195310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8195310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0.6111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0.4753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A463ECD5-85FE-574F-BAFD-873FE03F4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39540" cy="3525812"/>
              <a:chOff x="1466850" y="548640"/>
              <a:chExt cx="3939540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5C2F17F-E0B6-484E-BE46-A41C564C6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8195310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8195310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0.6111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0.4753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463ECD5-85FE-574F-BAFD-873FE03F4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39540" cy="3525812"/>
            <a:chOff x="1466850" y="548640"/>
            <a:chExt cx="3939540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F5C2F17F-E0B6-484E-BE46-A41C564C6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1E45C1D-8179-7743-8C0B-3DA45FE690F6}"/>
              </a:ext>
            </a:extLst>
          </p:cNvPr>
          <p:cNvSpPr/>
          <p:nvPr/>
        </p:nvSpPr>
        <p:spPr>
          <a:xfrm>
            <a:off x="5831205" y="56288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4ED3991-B786-EA48-9FAF-F1159403CC23}"/>
              </a:ext>
            </a:extLst>
          </p:cNvPr>
          <p:cNvSpPr/>
          <p:nvPr/>
        </p:nvSpPr>
        <p:spPr>
          <a:xfrm>
            <a:off x="1487805" y="56288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B077462-5FE0-6F4D-87B3-DA82C3F607F7}"/>
              </a:ext>
            </a:extLst>
          </p:cNvPr>
          <p:cNvSpPr/>
          <p:nvPr/>
        </p:nvSpPr>
        <p:spPr>
          <a:xfrm>
            <a:off x="1242288" y="4072607"/>
            <a:ext cx="9693737" cy="1667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誤差較大→調整幅度大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誤差較小→調整幅度小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FB202C9-82D9-5D47-90B8-572CDD2777C1}"/>
              </a:ext>
            </a:extLst>
          </p:cNvPr>
          <p:cNvSpPr/>
          <p:nvPr/>
        </p:nvSpPr>
        <p:spPr>
          <a:xfrm>
            <a:off x="1733321" y="4828832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75F3F4D-89D7-6C43-9AA6-C9BAB09F81BD}"/>
              </a:ext>
            </a:extLst>
          </p:cNvPr>
          <p:cNvSpPr/>
          <p:nvPr/>
        </p:nvSpPr>
        <p:spPr>
          <a:xfrm>
            <a:off x="6543446" y="4806727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922C3F7F-5480-CF41-BA09-E93B9FA12536}"/>
              </a:ext>
            </a:extLst>
          </p:cNvPr>
          <p:cNvSpPr/>
          <p:nvPr/>
        </p:nvSpPr>
        <p:spPr>
          <a:xfrm>
            <a:off x="4851806" y="4553760"/>
            <a:ext cx="1863320" cy="361853"/>
          </a:xfrm>
          <a:custGeom>
            <a:avLst/>
            <a:gdLst>
              <a:gd name="connsiteX0" fmla="*/ 0 w 1898248"/>
              <a:gd name="connsiteY0" fmla="*/ 347255 h 358830"/>
              <a:gd name="connsiteX1" fmla="*/ 925974 w 1898248"/>
              <a:gd name="connsiteY1" fmla="*/ 15 h 358830"/>
              <a:gd name="connsiteX2" fmla="*/ 1898248 w 1898248"/>
              <a:gd name="connsiteY2" fmla="*/ 358830 h 3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248" h="358830">
                <a:moveTo>
                  <a:pt x="0" y="347255"/>
                </a:moveTo>
                <a:cubicBezTo>
                  <a:pt x="304799" y="172670"/>
                  <a:pt x="609599" y="-1914"/>
                  <a:pt x="925974" y="15"/>
                </a:cubicBezTo>
                <a:cubicBezTo>
                  <a:pt x="1242349" y="1944"/>
                  <a:pt x="1570298" y="180387"/>
                  <a:pt x="1898248" y="35883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4176AD-123A-9448-A381-0A2F15D7E815}"/>
              </a:ext>
            </a:extLst>
          </p:cNvPr>
          <p:cNvSpPr txBox="1"/>
          <p:nvPr/>
        </p:nvSpPr>
        <p:spPr>
          <a:xfrm>
            <a:off x="2765170" y="413182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5B9E00E1-6CC2-7E40-953D-F15DCE2781AF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D00D6508-7A52-2249-AC38-55DB463A878E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527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96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E6D07D-0512-C94C-AB55-F71556B41B37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1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8B2B8AC-8C5E-C440-BE4B-8226E7431F1F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2852EFC-B287-8449-B28B-8F717E0F2F56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432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147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7881233-388A-F741-9892-2375027754E5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EC295A12-AC9F-0742-BC32-D4370891B123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006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874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DB59AC-9312-1B42-AF78-D283BF9C60AF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29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CF5A2E0-ED8D-7B4E-99C9-E48EFEE8B09B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62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123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99397FB-C1EF-F649-9368-EEE8A04F6AC8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C77360FC-CCC1-A541-AFE1-E4336A95FB9B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456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710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2C4DCE-0F8D-1546-B385-E39A1A275934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890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E1F31-5051-D343-9052-E098DB96AA97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7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7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50E6124D-EAB7-3542-B353-134146BCF916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DB35B6A9-9443-2B48-9913-3E746C231B69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662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5896D11-07AB-0141-8320-77380E6E5263}"/>
              </a:ext>
            </a:extLst>
          </p:cNvPr>
          <p:cNvGrpSpPr/>
          <p:nvPr/>
        </p:nvGrpSpPr>
        <p:grpSpPr>
          <a:xfrm>
            <a:off x="1784350" y="1690688"/>
            <a:ext cx="8623300" cy="4457700"/>
            <a:chOff x="1784350" y="1690688"/>
            <a:chExt cx="8623300" cy="44577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6C15B98-40B9-444D-9B4E-610037F9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350" y="1690688"/>
              <a:ext cx="8623300" cy="4457700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804859-7250-6942-B97A-D6A147D1BCD6}"/>
                </a:ext>
              </a:extLst>
            </p:cNvPr>
            <p:cNvSpPr txBox="1"/>
            <p:nvPr/>
          </p:nvSpPr>
          <p:spPr>
            <a:xfrm>
              <a:off x="1886712" y="1901952"/>
              <a:ext cx="6976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迭代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6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852FBCE-F066-D64F-8EC7-35025DC34AC2}"/>
              </a:ext>
            </a:extLst>
          </p:cNvPr>
          <p:cNvGrpSpPr/>
          <p:nvPr/>
        </p:nvGrpSpPr>
        <p:grpSpPr>
          <a:xfrm>
            <a:off x="1784350" y="1690688"/>
            <a:ext cx="8623300" cy="4457700"/>
            <a:chOff x="1784350" y="1690688"/>
            <a:chExt cx="8623300" cy="4457700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D5896D11-07AB-0141-8320-77380E6E5263}"/>
                </a:ext>
              </a:extLst>
            </p:cNvPr>
            <p:cNvGrpSpPr/>
            <p:nvPr/>
          </p:nvGrpSpPr>
          <p:grpSpPr>
            <a:xfrm>
              <a:off x="1784350" y="1690688"/>
              <a:ext cx="8623300" cy="4457700"/>
              <a:chOff x="1784350" y="1690688"/>
              <a:chExt cx="8623300" cy="4457700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16C15B98-40B9-444D-9B4E-610037F9D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4350" y="1690688"/>
                <a:ext cx="8623300" cy="4457700"/>
              </a:xfrm>
              <a:prstGeom prst="rect">
                <a:avLst/>
              </a:prstGeom>
            </p:spPr>
          </p:pic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C804859-7250-6942-B97A-D6A147D1BCD6}"/>
                  </a:ext>
                </a:extLst>
              </p:cNvPr>
              <p:cNvSpPr txBox="1"/>
              <p:nvPr/>
            </p:nvSpPr>
            <p:spPr>
              <a:xfrm>
                <a:off x="1886712" y="1901952"/>
                <a:ext cx="6976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Heiti SC Medium" pitchFamily="2" charset="-128"/>
                    <a:ea typeface="Heiti SC Medium" pitchFamily="2" charset="-128"/>
                  </a:rPr>
                  <a:t>迭代</a:t>
                </a:r>
                <a:endParaRPr kumimoji="1" lang="zh-TW" altLang="en-US" sz="20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360B281-A58A-8A49-A4EE-C6082058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350" y="2528888"/>
              <a:ext cx="861060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6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0DE2E4-430D-A64C-95C6-3BBAB1449E51}"/>
              </a:ext>
            </a:extLst>
          </p:cNvPr>
          <p:cNvGrpSpPr/>
          <p:nvPr/>
        </p:nvGrpSpPr>
        <p:grpSpPr>
          <a:xfrm>
            <a:off x="1784350" y="1690688"/>
            <a:ext cx="8623300" cy="2727130"/>
            <a:chOff x="1784350" y="1690688"/>
            <a:chExt cx="8623300" cy="272713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022FBA2-5796-8D4A-8F45-C44F693DBDBF}"/>
                </a:ext>
              </a:extLst>
            </p:cNvPr>
            <p:cNvGrpSpPr/>
            <p:nvPr/>
          </p:nvGrpSpPr>
          <p:grpSpPr>
            <a:xfrm>
              <a:off x="1784350" y="1690688"/>
              <a:ext cx="8623300" cy="2637472"/>
              <a:chOff x="1784350" y="1690688"/>
              <a:chExt cx="8623300" cy="2637472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16C15B98-40B9-444D-9B4E-610037F9D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0833"/>
              <a:stretch/>
            </p:blipFill>
            <p:spPr>
              <a:xfrm>
                <a:off x="1784350" y="1690688"/>
                <a:ext cx="8623300" cy="2637472"/>
              </a:xfrm>
              <a:prstGeom prst="rect">
                <a:avLst/>
              </a:prstGeom>
            </p:spPr>
          </p:pic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C804859-7250-6942-B97A-D6A147D1BCD6}"/>
                  </a:ext>
                </a:extLst>
              </p:cNvPr>
              <p:cNvSpPr txBox="1"/>
              <p:nvPr/>
            </p:nvSpPr>
            <p:spPr>
              <a:xfrm>
                <a:off x="1886712" y="1901952"/>
                <a:ext cx="6976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Heiti SC Medium" pitchFamily="2" charset="-128"/>
                    <a:ea typeface="Heiti SC Medium" pitchFamily="2" charset="-128"/>
                  </a:rPr>
                  <a:t>迭代</a:t>
                </a:r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47BBF40-DF97-7442-96AA-56122A9C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8734" y="2525518"/>
              <a:ext cx="8597900" cy="189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4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31725</TotalTime>
  <Words>4348</Words>
  <Application>Microsoft Macintosh PowerPoint</Application>
  <PresentationFormat>寬螢幕</PresentationFormat>
  <Paragraphs>1010</Paragraphs>
  <Slides>69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類神經網路與激勵函數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70</cp:revision>
  <dcterms:created xsi:type="dcterms:W3CDTF">2022-01-05T17:12:29Z</dcterms:created>
  <dcterms:modified xsi:type="dcterms:W3CDTF">2022-04-25T07:07:15Z</dcterms:modified>
</cp:coreProperties>
</file>